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3268-326F-47C9-BD04-F5C08211FB8F}" type="datetimeFigureOut">
              <a:rPr lang="es-UY" smtClean="0"/>
              <a:t>27/8/2018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D59F-5D7C-4FEB-BFE4-12DBEB43BB9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2858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3268-326F-47C9-BD04-F5C08211FB8F}" type="datetimeFigureOut">
              <a:rPr lang="es-UY" smtClean="0"/>
              <a:t>27/8/2018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D59F-5D7C-4FEB-BFE4-12DBEB43BB9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2317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3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Tipos de Actividad</a:t>
            </a:r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4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Tipos de Operación </a:t>
            </a:r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4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2200" b="1" u="sng" smtClean="0"/>
              <a:t>DISPOSITIVOS AÉREOS OPERADOS A DISTANCIA MENORES </a:t>
            </a:r>
            <a:br>
              <a:rPr lang="es-UY" sz="2200" b="1" u="sng" smtClean="0"/>
            </a:br>
            <a:r>
              <a:rPr lang="es-UY" sz="2200" u="sng" smtClean="0"/>
              <a:t>DEDICADOS EXLUSIVAMENTE AL DEPORTE O LA RECREACIÓN..</a:t>
            </a:r>
            <a:endParaRPr lang="es-UY" sz="2200" u="sng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2000" b="1" u="sng" smtClean="0"/>
              <a:t>DISPOSITIVOS AÉREOS OPERADOS A DISTANCIA MEDIANOS</a:t>
            </a:r>
            <a:br>
              <a:rPr lang="es-UY" sz="2000" b="1" u="sng" smtClean="0"/>
            </a:br>
            <a:r>
              <a:rPr lang="es-UY" sz="2000" u="sng" smtClean="0"/>
              <a:t>DEDICADOS EXCLUSIVAMENTE AL DEPORTE O LA RECREACIÓN</a:t>
            </a:r>
            <a:r>
              <a:rPr lang="es-UY" sz="2000" b="1" u="sng" smtClean="0"/>
              <a:t>.</a:t>
            </a:r>
            <a:endParaRPr lang="es-UY" sz="2000" b="1" u="sng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5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2000" b="1" smtClean="0"/>
              <a:t>Sistema de Aeronave Pilotada a Distancia (RPAS).</a:t>
            </a:r>
            <a:endParaRPr lang="es-UY" sz="2000" b="1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5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2700" smtClean="0"/>
              <a:t/>
            </a:r>
            <a:br>
              <a:rPr lang="es-UY" sz="2700" smtClean="0"/>
            </a:br>
            <a:r>
              <a:rPr lang="es-UY" sz="2700" smtClean="0"/>
              <a:t/>
            </a:r>
            <a:br>
              <a:rPr lang="es-UY" sz="2700" smtClean="0"/>
            </a:br>
            <a:r>
              <a:rPr lang="es-UY" sz="2700" smtClean="0"/>
              <a:t/>
            </a:r>
            <a:br>
              <a:rPr lang="es-UY" sz="2700" smtClean="0"/>
            </a:br>
            <a:r>
              <a:rPr lang="es-UY" sz="2700" smtClean="0"/>
              <a:t/>
            </a:r>
            <a:br>
              <a:rPr lang="es-UY" sz="2700" smtClean="0"/>
            </a:br>
            <a:r>
              <a:rPr lang="es-UY" sz="2700" smtClean="0"/>
              <a:t/>
            </a:r>
            <a:br>
              <a:rPr lang="es-UY" sz="2700" smtClean="0"/>
            </a:br>
            <a:r>
              <a:rPr lang="es-UY" sz="2700" smtClean="0"/>
              <a:t/>
            </a:r>
            <a:br>
              <a:rPr lang="es-UY" sz="2700" smtClean="0"/>
            </a:br>
            <a:r>
              <a:rPr lang="es-UY" sz="2700" smtClean="0"/>
              <a:t/>
            </a:r>
            <a:br>
              <a:rPr lang="es-UY" sz="2700" smtClean="0"/>
            </a:br>
            <a:r>
              <a:rPr lang="es-UY" sz="2700" smtClean="0"/>
              <a:t/>
            </a:r>
            <a:br>
              <a:rPr lang="es-UY" sz="2700" smtClean="0"/>
            </a:br>
            <a:r>
              <a:rPr lang="es-UY" sz="2700" smtClean="0"/>
              <a:t/>
            </a:r>
            <a:br>
              <a:rPr lang="es-UY" sz="2700" smtClean="0"/>
            </a:br>
            <a:r>
              <a:rPr lang="es-UY" sz="2700" b="1" u="sng" smtClean="0"/>
              <a:t>Cualquier tipo de Dispositivo Aéreo Operado a Distancia  utilizados actividades remuneradas.</a:t>
            </a:r>
            <a:br>
              <a:rPr lang="es-UY" sz="2700" b="1" u="sng" smtClean="0"/>
            </a:br>
            <a:r>
              <a:rPr lang="es-UY" smtClean="0"/>
              <a:t/>
            </a:r>
            <a:br>
              <a:rPr lang="es-UY" smtClean="0"/>
            </a:br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4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La Problemática de los Drones en Uruguay.</a:t>
            </a:r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3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mtClean="0"/>
              <a:t/>
            </a:r>
            <a:br>
              <a:rPr lang="es-UY" smtClean="0"/>
            </a:br>
            <a:r>
              <a:rPr lang="es-UY" smtClean="0"/>
              <a:t/>
            </a:r>
            <a:br>
              <a:rPr lang="es-UY" smtClean="0"/>
            </a:br>
            <a:r>
              <a:rPr lang="es-UY" smtClean="0">
                <a:solidFill>
                  <a:srgbClr val="FFC000"/>
                </a:solidFill>
              </a:rPr>
              <a:t>SISTEMAS DE DISPOSITIVOS AÉREOS </a:t>
            </a:r>
            <a:br>
              <a:rPr lang="es-UY" smtClean="0">
                <a:solidFill>
                  <a:srgbClr val="FFC000"/>
                </a:solidFill>
              </a:rPr>
            </a:br>
            <a:r>
              <a:rPr lang="es-UY" smtClean="0">
                <a:solidFill>
                  <a:srgbClr val="FFC000"/>
                </a:solidFill>
              </a:rPr>
              <a:t>Y </a:t>
            </a:r>
            <a:br>
              <a:rPr lang="es-UY" smtClean="0">
                <a:solidFill>
                  <a:srgbClr val="FFC000"/>
                </a:solidFill>
              </a:rPr>
            </a:br>
            <a:r>
              <a:rPr lang="es-UY" smtClean="0">
                <a:solidFill>
                  <a:srgbClr val="FFC000"/>
                </a:solidFill>
              </a:rPr>
              <a:t> AERONAVES PILOTADOS A DISTANCIA</a:t>
            </a:r>
            <a:endParaRPr lang="es-UY" dirty="0">
              <a:solidFill>
                <a:srgbClr val="FFC000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3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¿Drones?</a:t>
            </a:r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2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mtClean="0"/>
              <a:t/>
            </a:r>
            <a:br>
              <a:rPr lang="es-UY" smtClean="0"/>
            </a:br>
            <a:r>
              <a:rPr lang="es-UY" smtClean="0"/>
              <a:t>Sistemas de  Dispositivos Aéreos </a:t>
            </a:r>
            <a:br>
              <a:rPr lang="es-UY" smtClean="0"/>
            </a:br>
            <a:r>
              <a:rPr lang="es-UY" smtClean="0"/>
              <a:t>y </a:t>
            </a:r>
            <a:br>
              <a:rPr lang="es-UY" smtClean="0"/>
            </a:br>
            <a:r>
              <a:rPr lang="es-UY" smtClean="0"/>
              <a:t>Aeronaves Pilotadas a Distancia</a:t>
            </a:r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6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mtClean="0"/>
              <a:t>Múltiples aspectos </a:t>
            </a:r>
            <a:br>
              <a:rPr lang="es-UY" smtClean="0"/>
            </a:br>
            <a:r>
              <a:rPr lang="es-UY" smtClean="0"/>
              <a:t>y </a:t>
            </a:r>
            <a:br>
              <a:rPr lang="es-UY" smtClean="0"/>
            </a:br>
            <a:r>
              <a:rPr lang="es-UY" smtClean="0"/>
              <a:t>Problemas</a:t>
            </a:r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6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VISIÓN</a:t>
            </a:r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8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En forma general </a:t>
            </a:r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Tipos  de Dispositivos</a:t>
            </a:r>
            <a:endParaRPr lang="es-UY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4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Presentación en pantalla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  SISTEMAS DE DISPOSITIVOS AÉREOS  Y   AERONAVES PILOTADOS A DISTANCIA</vt:lpstr>
      <vt:lpstr>Presentación de PowerPoint</vt:lpstr>
      <vt:lpstr>¿Drones?</vt:lpstr>
      <vt:lpstr> Sistemas de  Dispositivos Aéreos  y  Aeronaves Pilotadas a Distancia</vt:lpstr>
      <vt:lpstr>Múltiples aspectos  y  Problemas</vt:lpstr>
      <vt:lpstr>VISIÓN</vt:lpstr>
      <vt:lpstr>En forma general </vt:lpstr>
      <vt:lpstr>Tipos  de Dispositivos</vt:lpstr>
      <vt:lpstr>Tipos de Actividad</vt:lpstr>
      <vt:lpstr>Tipos de Operación </vt:lpstr>
      <vt:lpstr>DISPOSITIVOS AÉREOS OPERADOS A DISTANCIA MENORES  DEDICADOS EXLUSIVAMENTE AL DEPORTE O LA RECREACIÓN..</vt:lpstr>
      <vt:lpstr>DISPOSITIVOS AÉREOS OPERADOS A DISTANCIA MEDIANOS DEDICADOS EXCLUSIVAMENTE AL DEPORTE O LA RECREACIÓN.</vt:lpstr>
      <vt:lpstr>Sistema de Aeronave Pilotada a Distancia (RPAS).</vt:lpstr>
      <vt:lpstr>         Cualquier tipo de Dispositivo Aéreo Operado a Distancia  utilizados actividades remuneradas.  </vt:lpstr>
      <vt:lpstr>La Problemática de los Drones en Uruguay.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pcpalermo</dc:creator>
  <cp:lastModifiedBy>pcpalermo</cp:lastModifiedBy>
  <cp:revision>1</cp:revision>
  <dcterms:created xsi:type="dcterms:W3CDTF">2018-08-27T15:31:33Z</dcterms:created>
  <dcterms:modified xsi:type="dcterms:W3CDTF">2018-08-27T15:31:34Z</dcterms:modified>
</cp:coreProperties>
</file>